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1" r:id="rId3"/>
    <p:sldId id="257" r:id="rId4"/>
    <p:sldId id="265" r:id="rId5"/>
    <p:sldId id="262" r:id="rId6"/>
    <p:sldId id="263" r:id="rId7"/>
    <p:sldId id="258" r:id="rId8"/>
    <p:sldId id="259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6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361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38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293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4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11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194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94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6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1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8758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086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3304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569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148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367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BFBEE-847B-4FE8-81FA-31BFA0B6CAA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A37A1C5-01BD-4D8C-85C0-7E60E297D7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2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3795" y="204072"/>
            <a:ext cx="9144000" cy="1257582"/>
          </a:xfrm>
        </p:spPr>
        <p:txBody>
          <a:bodyPr/>
          <a:lstStyle/>
          <a:p>
            <a:pPr algn="ctr"/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Welcome to Year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9333" y="1627909"/>
            <a:ext cx="4352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66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Meet the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31235"/>
            <a:ext cx="9709058" cy="542676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4200" b="1" dirty="0">
                <a:latin typeface="Calibri" panose="020F0502020204030204" pitchFamily="34" charset="0"/>
                <a:cs typeface="Calibri" panose="020F0502020204030204" pitchFamily="34" charset="0"/>
              </a:rPr>
              <a:t>Skylark </a:t>
            </a: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Class teacher – Miss Carter 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HLTA – Mrs Crawford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-  Mrs </a:t>
            </a:r>
            <a:r>
              <a:rPr lang="en-GB" sz="4200" dirty="0" err="1">
                <a:latin typeface="Calibri" panose="020F0502020204030204" pitchFamily="34" charset="0"/>
                <a:cs typeface="Calibri" panose="020F0502020204030204" pitchFamily="34" charset="0"/>
              </a:rPr>
              <a:t>Couzens</a:t>
            </a:r>
            <a:endParaRPr lang="en-GB" sz="4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Miss Chalmers </a:t>
            </a:r>
          </a:p>
          <a:p>
            <a:pPr marL="0" indent="0">
              <a:buNone/>
            </a:pPr>
            <a:endParaRPr lang="en-GB" sz="4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200" b="1" dirty="0">
                <a:latin typeface="Calibri" panose="020F0502020204030204" pitchFamily="34" charset="0"/>
                <a:cs typeface="Calibri" panose="020F0502020204030204" pitchFamily="34" charset="0"/>
              </a:rPr>
              <a:t>Woodpecker</a:t>
            </a: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 Class teachers – Mrs Birkett (Mon/Tues) and Mrs Quinton (Weds, Thurs, Fri)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HLTA – Mrs Seymour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Mrs Clayton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Miss </a:t>
            </a:r>
            <a:r>
              <a:rPr lang="en-GB" sz="4200" dirty="0" err="1">
                <a:latin typeface="Calibri" panose="020F0502020204030204" pitchFamily="34" charset="0"/>
                <a:cs typeface="Calibri" panose="020F0502020204030204" pitchFamily="34" charset="0"/>
              </a:rPr>
              <a:t>Rounce</a:t>
            </a: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en-GB" sz="4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200" b="1" dirty="0">
                <a:latin typeface="Calibri" panose="020F0502020204030204" pitchFamily="34" charset="0"/>
                <a:cs typeface="Calibri" panose="020F0502020204030204" pitchFamily="34" charset="0"/>
              </a:rPr>
              <a:t>Linnet</a:t>
            </a: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 Class teacher – Miss Hilliard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Mrs Moloney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Mrs Clayton</a:t>
            </a:r>
          </a:p>
          <a:p>
            <a:pPr marL="0" indent="0">
              <a:buNone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LSA – Miss </a:t>
            </a:r>
            <a:r>
              <a:rPr lang="en-GB" sz="4200" dirty="0" err="1">
                <a:latin typeface="Calibri" panose="020F0502020204030204" pitchFamily="34" charset="0"/>
                <a:cs typeface="Calibri" panose="020F0502020204030204" pitchFamily="34" charset="0"/>
              </a:rPr>
              <a:t>Rounce</a:t>
            </a: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660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Topics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69775"/>
            <a:ext cx="9112709" cy="4371588"/>
          </a:xfrm>
        </p:spPr>
        <p:txBody>
          <a:bodyPr>
            <a:normAutofit/>
          </a:bodyPr>
          <a:lstStyle/>
          <a:p>
            <a:pPr marL="34925" indent="0" eaLnBrk="1" hangingPunct="1">
              <a:buFont typeface="Arial" panose="020B0604020202020204" pitchFamily="34" charset="0"/>
              <a:buNone/>
            </a:pPr>
            <a:r>
              <a:rPr lang="en-GB" altLang="en-US" sz="4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Autumn 1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– Inside Out </a:t>
            </a:r>
          </a:p>
          <a:p>
            <a:pPr marL="34925" indent="0" eaLnBrk="1" hangingPunct="1">
              <a:buFont typeface="Arial" panose="020B0604020202020204" pitchFamily="34" charset="0"/>
              <a:buNone/>
            </a:pPr>
            <a:r>
              <a:rPr lang="en-GB" altLang="en-US" sz="4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Autumn 2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GB" altLang="en-US" sz="4400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Magnificent Monarchs </a:t>
            </a:r>
          </a:p>
          <a:p>
            <a:pPr marL="34925" indent="0" eaLnBrk="1" hangingPunct="1">
              <a:buFont typeface="Arial" panose="020B0604020202020204" pitchFamily="34" charset="0"/>
              <a:buNone/>
            </a:pPr>
            <a:r>
              <a:rPr lang="en-GB" altLang="en-US" sz="44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Spring 1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– Up, Up and Away </a:t>
            </a:r>
          </a:p>
          <a:p>
            <a:pPr marL="34925" indent="0" eaLnBrk="1" hangingPunct="1">
              <a:buFont typeface="Arial" panose="020B0604020202020204" pitchFamily="34" charset="0"/>
              <a:buNone/>
            </a:pPr>
            <a:r>
              <a:rPr lang="en-GB" altLang="en-US" sz="44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Spring 2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–Sink or Swim? (Titanic)</a:t>
            </a:r>
          </a:p>
          <a:p>
            <a:pPr marL="34925" indent="0" eaLnBrk="1" hangingPunct="1">
              <a:buFont typeface="Arial" panose="020B0604020202020204" pitchFamily="34" charset="0"/>
              <a:buNone/>
            </a:pPr>
            <a:r>
              <a:rPr lang="en-GB" altLang="en-US" sz="4400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Summer 1 &amp; Summer 2 </a:t>
            </a:r>
            <a:r>
              <a:rPr lang="en-GB" altLang="en-US" sz="4400" dirty="0">
                <a:latin typeface="Calibri" panose="020F0502020204030204" pitchFamily="34" charset="0"/>
                <a:cs typeface="Calibri" panose="020F0502020204030204" pitchFamily="34" charset="0"/>
              </a:rPr>
              <a:t>– Pole to Pole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BE502BDB-82B8-569A-C3F9-0A58CE784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039" y="0"/>
            <a:ext cx="2366963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480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/>
              <a:t>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A lot is the same as year 1 – lessons will follow a similar structure, expectations rise across the year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Independence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Resilience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843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091" y="258417"/>
            <a:ext cx="8596668" cy="845127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How to Help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091" y="1195951"/>
            <a:ext cx="9423714" cy="5045823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English </a:t>
            </a: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By reading 5 times a week. If they read 5 times a week at home they will be entered into a weekly reading raffle with a chance to win a book.  Please read a school book, a book from home or on the Oxford Owl website.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By practicing key words if your child has been sent home with some.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Helping them learn their weekly spellings (Spelling test </a:t>
            </a:r>
            <a:r>
              <a:rPr lang="en-GB" sz="2600">
                <a:latin typeface="Calibri" panose="020F0502020204030204" pitchFamily="34" charset="0"/>
                <a:cs typeface="Calibri" panose="020F0502020204030204" pitchFamily="34" charset="0"/>
              </a:rPr>
              <a:t>on a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Wednesday.  Spellings will be sent home the week before half term.)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Help them to learn to spell the non highlighted words on the spelling mat which will be given out at parents evening.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Learning to read and spell the Year 2 common exception words. Practise bookmark spellings. These came home at the beginning of term.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3528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3069"/>
          </a:xfrm>
        </p:spPr>
        <p:txBody>
          <a:bodyPr>
            <a:normAutofit/>
          </a:bodyPr>
          <a:lstStyle/>
          <a:p>
            <a:r>
              <a:rPr lang="en-GB" sz="5400" dirty="0"/>
              <a:t>How to Help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12669"/>
            <a:ext cx="9450640" cy="4631634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Maths</a:t>
            </a: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Count in 2s, 5s and 10s and beginning to learn 2, 5 and 10 times tables.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Helping your child learn to count forwards and backwards in steps of one from 0 to 100.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Finding 10 more and 10 less than a number (up to 100)</a:t>
            </a:r>
          </a:p>
          <a:p>
            <a:pPr marL="285750" indent="-285750">
              <a:buFontTx/>
              <a:buChar char="-"/>
              <a:defRPr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Practise writing numbers the correct way round</a:t>
            </a:r>
          </a:p>
          <a:p>
            <a:pPr marL="285750" indent="-285750">
              <a:buFontTx/>
              <a:buChar char="-"/>
              <a:defRPr/>
            </a:pPr>
            <a:endParaRPr lang="en-GB" dirty="0"/>
          </a:p>
          <a:p>
            <a:pPr marL="0" indent="0"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324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649" y="369135"/>
            <a:ext cx="9905998" cy="1478570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alibri" panose="020F0502020204030204" pitchFamily="34" charset="0"/>
                <a:cs typeface="Calibri" panose="020F0502020204030204" pitchFamily="34" charset="0"/>
              </a:rPr>
              <a:t>Gentle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355" y="1650971"/>
            <a:ext cx="9905999" cy="4837894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ea typeface="Sassoon Infant Rg" pitchFamily="50" charset="0"/>
                <a:cs typeface="Calibri" panose="020F0502020204030204" pitchFamily="34" charset="0"/>
              </a:rPr>
              <a:t>Please ensure that all clothing is clearly labelled. 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ea typeface="Sassoon Infant Rg" pitchFamily="50" charset="0"/>
                <a:cs typeface="Calibri" panose="020F0502020204030204" pitchFamily="34" charset="0"/>
              </a:rPr>
              <a:t>Jewellery – all removed if possible. Earrings – studs only please. Taken out on PE days or covered with tape if this is not possible. No necklaces, bracelets or watches please. 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Please send </a:t>
            </a:r>
            <a:r>
              <a:rPr lang="en-GB" sz="3200" b="1" dirty="0">
                <a:latin typeface="Calibri" panose="020F0502020204030204" pitchFamily="34" charset="0"/>
                <a:cs typeface="Calibri" panose="020F0502020204030204" pitchFamily="34" charset="0"/>
              </a:rPr>
              <a:t>fruit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for snack time in a separate container from their lunch box.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Please ensure that no key rings are attached to book bags as these get caught in drawers. 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In their home/school diary, please can you record the date, title and what page is next, for their reading. Please comment if you would like to. 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Please ensure your child has a coat in school each day.  Please provide sun hats and sun cream in warm weather.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Please ensure your child has a bottle of fresh water in school every day.</a:t>
            </a:r>
          </a:p>
          <a:p>
            <a:pPr marL="285750" indent="-285750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Please check your details on </a:t>
            </a:r>
            <a:r>
              <a:rPr lang="en-GB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Arbor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and ensure they are up to date.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195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Pack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18053"/>
            <a:ext cx="10515600" cy="50318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Your child has been given a pack in their book bag today. Please take a look: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Topics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Spellings for the year – also come home as separate bookmarks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Maths – how we teach it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Grammar sheet 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End of Year 2 expectations</a:t>
            </a:r>
          </a:p>
        </p:txBody>
      </p:sp>
    </p:spTree>
    <p:extLst>
      <p:ext uri="{BB962C8B-B14F-4D97-AF65-F5344CB8AC3E}">
        <p14:creationId xmlns:p14="http://schemas.microsoft.com/office/powerpoint/2010/main" val="2997465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0565" y="2944861"/>
            <a:ext cx="7766936" cy="1646302"/>
          </a:xfrm>
        </p:spPr>
        <p:txBody>
          <a:bodyPr/>
          <a:lstStyle/>
          <a:p>
            <a:pPr algn="l"/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Any Questions?</a:t>
            </a:r>
            <a:br>
              <a:rPr lang="en-GB" dirty="0"/>
            </a:br>
            <a:br>
              <a:rPr lang="en-GB" dirty="0"/>
            </a:b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140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131</TotalTime>
  <Words>558</Words>
  <Application>Microsoft Office PowerPoint</Application>
  <PresentationFormat>Widescreen</PresentationFormat>
  <Paragraphs>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Wingdings 3</vt:lpstr>
      <vt:lpstr>Facet</vt:lpstr>
      <vt:lpstr>Welcome to Year 2</vt:lpstr>
      <vt:lpstr>Meet the Staff</vt:lpstr>
      <vt:lpstr>Topics </vt:lpstr>
      <vt:lpstr>Expectations</vt:lpstr>
      <vt:lpstr>How to Help at Home</vt:lpstr>
      <vt:lpstr>How to Help at Home</vt:lpstr>
      <vt:lpstr>Gentle Reminders</vt:lpstr>
      <vt:lpstr>Pack</vt:lpstr>
      <vt:lpstr>Any Questions?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Anna Birkett</dc:creator>
  <cp:lastModifiedBy>Anna Birkett</cp:lastModifiedBy>
  <cp:revision>15</cp:revision>
  <dcterms:created xsi:type="dcterms:W3CDTF">2024-09-13T13:48:26Z</dcterms:created>
  <dcterms:modified xsi:type="dcterms:W3CDTF">2026-09-23T13:36:25Z</dcterms:modified>
</cp:coreProperties>
</file>