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9" r:id="rId3"/>
    <p:sldId id="265" r:id="rId4"/>
    <p:sldId id="280" r:id="rId5"/>
    <p:sldId id="281" r:id="rId6"/>
    <p:sldId id="282" r:id="rId7"/>
    <p:sldId id="258" r:id="rId8"/>
    <p:sldId id="263" r:id="rId9"/>
  </p:sldIdLst>
  <p:sldSz cx="12192000" cy="6858000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57" autoAdjust="0"/>
  </p:normalViewPr>
  <p:slideViewPr>
    <p:cSldViewPr snapToGrid="0">
      <p:cViewPr varScale="1">
        <p:scale>
          <a:sx n="80" d="100"/>
          <a:sy n="80" d="100"/>
        </p:scale>
        <p:origin x="739" y="5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9" d="100"/>
          <a:sy n="79" d="100"/>
        </p:scale>
        <p:origin x="1336" y="4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D362767-EF65-41F0-93CD-FFF4FC6C31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D421CF-CE34-4D1B-8E47-E3DB368B1A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622925" y="0"/>
            <a:ext cx="4303713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E4280F-C479-4E62-A015-9AD46F558A8F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BE59E2-BB60-4961-B9DB-6A3AB2089DA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E2961F-221B-4118-B13A-86D02AFA035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22925" y="6456363"/>
            <a:ext cx="4303713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3CBE04-2BA7-4638-83E1-5E2EC14C03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8089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2231" cy="3410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699" y="0"/>
            <a:ext cx="4302231" cy="3410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317F67-B1C5-4569-8251-1EB3B4345469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71381"/>
            <a:ext cx="794258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6456613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699" y="6456613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3F3578-E523-48E7-BC53-C86107E04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426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Nicola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F3578-E523-48E7-BC53-C86107E0488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1261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b="1" dirty="0"/>
              <a:t>Claire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Entrance doors are on the Year R playground.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Enter through the door to your child’s class.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Staff are on the door to take any messages in the morning.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Please encourage your child to go in independently.  </a:t>
            </a:r>
          </a:p>
          <a:p>
            <a:r>
              <a:rPr lang="en-GB" sz="1400" b="0" dirty="0"/>
              <a:t>Claire </a:t>
            </a:r>
            <a:endParaRPr lang="en-GB" sz="14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Playtimes – to begin with Year R have an area of the main playground coned off to play in.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4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Lunchtime – Year R eat in their classroom.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4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End of the day – children leave via their classroom door.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Children will only be handed over to people listed on Arbor.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F3578-E523-48E7-BC53-C86107E0488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532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600" b="1" dirty="0"/>
              <a:t>Claire </a:t>
            </a:r>
          </a:p>
          <a:p>
            <a:endParaRPr lang="en-GB" sz="1600" dirty="0"/>
          </a:p>
          <a:p>
            <a:r>
              <a:rPr lang="en-GB" sz="1600" dirty="0"/>
              <a:t>Book bags and water bottles will be on sale at the Triangle meetings and are available from the school office.  Book bag £4  Bottles £1.00 from September £1.20 replacement lids 30p</a:t>
            </a:r>
          </a:p>
          <a:p>
            <a:endParaRPr lang="en-GB" sz="1600" dirty="0"/>
          </a:p>
          <a:p>
            <a:r>
              <a:rPr lang="en-GB" sz="1600" dirty="0"/>
              <a:t>Wellies need to stay in school as the children go on regular welly walks around the school grounds.</a:t>
            </a:r>
          </a:p>
          <a:p>
            <a:endParaRPr lang="en-GB" sz="1600" dirty="0"/>
          </a:p>
          <a:p>
            <a:r>
              <a:rPr lang="en-GB" sz="1600" dirty="0"/>
              <a:t>PE bags – please can these be simple draw string bags with your child’s name on.  No rucksacks please.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F3578-E523-48E7-BC53-C86107E0488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645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400" dirty="0"/>
              <a:t>Claire explains stay and plays</a:t>
            </a:r>
          </a:p>
          <a:p>
            <a:endParaRPr lang="en-GB" sz="1400" dirty="0"/>
          </a:p>
          <a:p>
            <a:r>
              <a:rPr lang="en-GB" sz="1400" dirty="0"/>
              <a:t>Nicola starting school in September.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F3578-E523-48E7-BC53-C86107E0488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523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5634C-36A5-4E25-B436-20CB8B3C537C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207A-0ED5-4070-B1E0-100A137CA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21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5634C-36A5-4E25-B436-20CB8B3C537C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207A-0ED5-4070-B1E0-100A137CA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430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5634C-36A5-4E25-B436-20CB8B3C537C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207A-0ED5-4070-B1E0-100A137CA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11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5634C-36A5-4E25-B436-20CB8B3C537C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207A-0ED5-4070-B1E0-100A137CA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55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5634C-36A5-4E25-B436-20CB8B3C537C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207A-0ED5-4070-B1E0-100A137CA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3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5634C-36A5-4E25-B436-20CB8B3C537C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207A-0ED5-4070-B1E0-100A137CA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18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5634C-36A5-4E25-B436-20CB8B3C537C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207A-0ED5-4070-B1E0-100A137CA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01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5634C-36A5-4E25-B436-20CB8B3C537C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207A-0ED5-4070-B1E0-100A137CA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46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5634C-36A5-4E25-B436-20CB8B3C537C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207A-0ED5-4070-B1E0-100A137CA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60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5634C-36A5-4E25-B436-20CB8B3C537C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207A-0ED5-4070-B1E0-100A137CA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5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5634C-36A5-4E25-B436-20CB8B3C537C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207A-0ED5-4070-B1E0-100A137CA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20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CF191D74-AC2E-EA32-50EF-4CC33727F15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4588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5634C-36A5-4E25-B436-20CB8B3C537C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8207A-0ED5-4070-B1E0-100A137CA7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854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microsoft.com/office/2007/relationships/hdphoto" Target="../media/hdphoto1.wdp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1"/>
            <a:ext cx="9144000" cy="6694099"/>
          </a:xfrm>
        </p:spPr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Welcome to </a:t>
            </a:r>
            <a:br>
              <a:rPr lang="en-GB" b="1" dirty="0">
                <a:solidFill>
                  <a:srgbClr val="7030A0"/>
                </a:solidFill>
              </a:rPr>
            </a:br>
            <a:r>
              <a:rPr lang="en-GB" b="1" dirty="0" err="1">
                <a:solidFill>
                  <a:srgbClr val="7030A0"/>
                </a:solidFill>
              </a:rPr>
              <a:t>Kempshott</a:t>
            </a:r>
            <a:r>
              <a:rPr lang="en-GB" b="1" dirty="0">
                <a:solidFill>
                  <a:srgbClr val="7030A0"/>
                </a:solidFill>
              </a:rPr>
              <a:t> Infant School</a:t>
            </a:r>
            <a:br>
              <a:rPr lang="en-GB" b="1" dirty="0">
                <a:solidFill>
                  <a:srgbClr val="7030A0"/>
                </a:solidFill>
              </a:rPr>
            </a:br>
            <a:br>
              <a:rPr lang="en-GB" b="1" dirty="0">
                <a:solidFill>
                  <a:srgbClr val="7030A0"/>
                </a:solidFill>
              </a:rPr>
            </a:br>
            <a:br>
              <a:rPr lang="en-GB" b="1" dirty="0">
                <a:solidFill>
                  <a:srgbClr val="7030A0"/>
                </a:solidFill>
              </a:rPr>
            </a:br>
            <a:br>
              <a:rPr lang="en-GB" b="1" dirty="0">
                <a:solidFill>
                  <a:srgbClr val="7030A0"/>
                </a:solidFill>
              </a:rPr>
            </a:br>
            <a:br>
              <a:rPr lang="en-GB" b="1" dirty="0">
                <a:solidFill>
                  <a:srgbClr val="7030A0"/>
                </a:solidFill>
              </a:rPr>
            </a:br>
            <a:endParaRPr lang="en-GB" b="1" dirty="0">
              <a:solidFill>
                <a:srgbClr val="7030A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628" y="2683037"/>
            <a:ext cx="5521612" cy="39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B85055-44A1-48BC-9505-B974396A7D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0332" y="163902"/>
            <a:ext cx="2070657" cy="2025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6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Meet the adults in Year 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35679" y="1400085"/>
            <a:ext cx="76374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Wren Class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Class teacher: Miss Moses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Learning Support Assistant: Mrs Harding and Mrs Perkins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29328" y="2997430"/>
            <a:ext cx="5632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Robin Class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Class teacher: Mrs Moore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Learning Support Assistant : Mrs Briggs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29328" y="4456766"/>
            <a:ext cx="512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Chaffinch Class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Class teacher: Mrs Jeffery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Learning Support Assistant : Mrs Joyce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0E79AA-AA91-462A-9069-2646F8C16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063" y="1400085"/>
            <a:ext cx="1289327" cy="12893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0DDDE85-2779-44CE-80ED-43E82A3635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62" y="3033105"/>
            <a:ext cx="1289327" cy="12893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3DD46D4-7E0D-498F-A76D-EE5DEA76DA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062" y="4707180"/>
            <a:ext cx="1547584" cy="1061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62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4584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School Timings – a typical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00664"/>
            <a:ext cx="10515600" cy="5660112"/>
          </a:xfrm>
        </p:spPr>
        <p:txBody>
          <a:bodyPr>
            <a:noAutofit/>
          </a:bodyPr>
          <a:lstStyle/>
          <a:p>
            <a:r>
              <a:rPr lang="en-GB" sz="2400" dirty="0"/>
              <a:t>8.35 a.m.			Doors open </a:t>
            </a:r>
          </a:p>
          <a:p>
            <a:r>
              <a:rPr lang="en-GB" sz="2400" dirty="0"/>
              <a:t>8.45 a.m.			Doors close for registration</a:t>
            </a:r>
          </a:p>
          <a:p>
            <a:r>
              <a:rPr lang="en-GB" sz="2400" dirty="0"/>
              <a:t>9.00 – 10.20 a.m.		First morning session - English</a:t>
            </a:r>
          </a:p>
          <a:p>
            <a:r>
              <a:rPr lang="en-GB" sz="2400" dirty="0"/>
              <a:t>10.20 – 10.40 a.m.		Fruit/Milk</a:t>
            </a:r>
          </a:p>
          <a:p>
            <a:r>
              <a:rPr lang="en-GB" sz="2400" dirty="0"/>
              <a:t>10.40 – 10.55 a.m.		Playtime </a:t>
            </a:r>
          </a:p>
          <a:p>
            <a:r>
              <a:rPr lang="en-GB" sz="2400" dirty="0"/>
              <a:t>10.55 – 11.45 a.m.       	Second morning session - Maths</a:t>
            </a:r>
          </a:p>
          <a:p>
            <a:r>
              <a:rPr lang="en-GB" sz="2400" dirty="0"/>
              <a:t>11.45 – 1.10 p.m.		Lunchtime </a:t>
            </a:r>
          </a:p>
          <a:p>
            <a:r>
              <a:rPr lang="en-GB" sz="2400" dirty="0"/>
              <a:t>1.10 – 2.45 p.m.		Afternoon session </a:t>
            </a:r>
          </a:p>
          <a:p>
            <a:r>
              <a:rPr lang="en-GB" sz="2400" dirty="0"/>
              <a:t>2.45 – 2.55 p.m.		Playtime </a:t>
            </a:r>
          </a:p>
          <a:p>
            <a:r>
              <a:rPr lang="en-GB" sz="2400" dirty="0"/>
              <a:t>2.55 – 3.15 p.m.		Story time</a:t>
            </a:r>
          </a:p>
          <a:p>
            <a:r>
              <a:rPr lang="en-GB" sz="2400" dirty="0"/>
              <a:t>3.15 p.m.	</a:t>
            </a:r>
            <a:r>
              <a:rPr lang="en-GB" sz="1800" dirty="0"/>
              <a:t>		</a:t>
            </a:r>
            <a:r>
              <a:rPr lang="en-GB" sz="2400" dirty="0"/>
              <a:t>Home time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89391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Topics in Year 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44342" y="1458141"/>
            <a:ext cx="3343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Autumn 1 – All About Me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04432" y="2269216"/>
            <a:ext cx="4276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Autumn 2 – Awesome Autumn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51933" y="3048890"/>
            <a:ext cx="3880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Spring 1 – People Who Help Us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200018" y="3885915"/>
            <a:ext cx="3880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Spring 2 – Let’s Grow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964316" y="4735475"/>
            <a:ext cx="3715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Summer 1 – Bears, Bears, Bears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628907" y="5440798"/>
            <a:ext cx="4386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Summer 2 – Pirates and Under the Sea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81D066-7402-4628-AD71-BB0129B97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1144" y="957779"/>
            <a:ext cx="3267075" cy="14001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A7D1315-9090-413F-9953-4A7FBDF0C0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117" y="1699938"/>
            <a:ext cx="2857500" cy="16002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111603-4DDF-4803-BE86-9F88165BCB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9520" y="2464299"/>
            <a:ext cx="2933700" cy="15621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5C076EC-F1C5-43B2-ACBD-EDBB84666F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117" y="3495777"/>
            <a:ext cx="3705225" cy="12287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CAB86B8-39A1-47C7-9931-A12485C81A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9916" y="4330360"/>
            <a:ext cx="3952875" cy="11525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6673343-59DA-44CB-858F-39C6F963C7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39050" y="4763877"/>
            <a:ext cx="1378020" cy="178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89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076E3-77E5-4F36-9E88-E4C6D0F3B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School uniform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0F0948-1587-4471-8597-FD46DC694A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3427" y="1358901"/>
            <a:ext cx="8483598" cy="25991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23BF77-B388-4F38-B6ED-BE3C6C618A25}"/>
              </a:ext>
            </a:extLst>
          </p:cNvPr>
          <p:cNvSpPr txBox="1"/>
          <p:nvPr/>
        </p:nvSpPr>
        <p:spPr>
          <a:xfrm>
            <a:off x="265110" y="3991714"/>
            <a:ext cx="11649075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Our school colours are royal blue and grey and our uniform consists of: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royal blue sweatshirt or royal blue cardigan embroidered with the school's logo, which can be purchased from </a:t>
            </a:r>
            <a:r>
              <a:rPr lang="en-GB" dirty="0" err="1"/>
              <a:t>Skoolkit</a:t>
            </a:r>
            <a:r>
              <a:rPr lang="en-GB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Skirts, culottes, trousers, pinafores or shorts are grey. In the warmer weather a light blue and white gingham summer dress/playsuit may be worn.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White short sleeved polo shirt to be worn under the sweatshirt or cardigan.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Socks and tights should be black, grey or white.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Shoes should be sturdy and appropriate to run around and play in. </a:t>
            </a:r>
          </a:p>
        </p:txBody>
      </p:sp>
    </p:spTree>
    <p:extLst>
      <p:ext uri="{BB962C8B-B14F-4D97-AF65-F5344CB8AC3E}">
        <p14:creationId xmlns:p14="http://schemas.microsoft.com/office/powerpoint/2010/main" val="3548897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6B67B-0354-4732-A9AF-71CE9CCB9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P.E Clothing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F94BC2-F087-4BAF-B64E-B19E6927CC45}"/>
              </a:ext>
            </a:extLst>
          </p:cNvPr>
          <p:cNvSpPr txBox="1"/>
          <p:nvPr/>
        </p:nvSpPr>
        <p:spPr>
          <a:xfrm>
            <a:off x="609597" y="1684288"/>
            <a:ext cx="1096009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Your child will need: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Pale blue polo shirt.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Dark blue shorts, cycling shorts or skort. Dark blue jogging bottoms can be worn in the colder weather.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Trainers or plimsolls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School jumper/cardigan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7BDAFD-230E-41B3-9D3A-4A11A848C8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412" y="4138612"/>
            <a:ext cx="2200275" cy="16859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0E59075-BF08-47F4-BADD-983A5A79AF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7862" y="3438614"/>
            <a:ext cx="1495425" cy="2743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5B75E3-35FC-4693-BE16-D95751CD32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8025" y="3957636"/>
            <a:ext cx="1714500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271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First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Your child will need:</a:t>
            </a:r>
          </a:p>
          <a:p>
            <a:r>
              <a:rPr lang="en-GB" dirty="0"/>
              <a:t>Book bag   </a:t>
            </a:r>
          </a:p>
          <a:p>
            <a:r>
              <a:rPr lang="en-GB" dirty="0"/>
              <a:t>Water bottle</a:t>
            </a:r>
          </a:p>
          <a:p>
            <a:r>
              <a:rPr lang="en-GB" dirty="0"/>
              <a:t>Rain coat/sun hat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1834" y="409834"/>
            <a:ext cx="2221268" cy="2961691"/>
          </a:xfrm>
          <a:prstGeom prst="rect">
            <a:avLst/>
          </a:prstGeom>
          <a:scene3d>
            <a:camera prst="orthographicFront">
              <a:rot lat="21304564" lon="602246" rev="21547774"/>
            </a:camera>
            <a:lightRig rig="threePt" dir="t"/>
          </a:scene3d>
        </p:spPr>
      </p:pic>
      <p:pic>
        <p:nvPicPr>
          <p:cNvPr id="9" name="Picture 8" descr="E:\DCIM\105_FUJI\DSCF5390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241" b="89988" l="9983" r="89996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326" t="5983" r="11957" b="8547"/>
          <a:stretch/>
        </p:blipFill>
        <p:spPr bwMode="auto">
          <a:xfrm>
            <a:off x="4452840" y="239579"/>
            <a:ext cx="3737636" cy="30371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891422-EEC3-4B05-AA6D-7E41BDB639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9200" y="3581266"/>
            <a:ext cx="2133600" cy="213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4434D7C-EBC8-47E8-B1F3-2EA614DB4C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23973" y="3645761"/>
            <a:ext cx="2114550" cy="216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470931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13177"/>
          </a:xfrm>
        </p:spPr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Important Dates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78302"/>
            <a:ext cx="11103708" cy="5546616"/>
          </a:xfrm>
        </p:spPr>
        <p:txBody>
          <a:bodyPr>
            <a:normAutofit fontScale="40000" lnSpcReduction="20000"/>
          </a:bodyPr>
          <a:lstStyle/>
          <a:p>
            <a:r>
              <a:rPr lang="en-GB" sz="4200" b="1" dirty="0"/>
              <a:t>2</a:t>
            </a:r>
            <a:r>
              <a:rPr lang="en-GB" sz="4200" b="1" baseline="30000" dirty="0"/>
              <a:t>nd</a:t>
            </a:r>
            <a:r>
              <a:rPr lang="en-GB" sz="4200" b="1" dirty="0"/>
              <a:t>  July </a:t>
            </a:r>
            <a:r>
              <a:rPr lang="en-GB" sz="4200" dirty="0"/>
              <a:t>-   </a:t>
            </a:r>
            <a:r>
              <a:rPr lang="en-GB" sz="4200" b="1" dirty="0">
                <a:solidFill>
                  <a:srgbClr val="00B050"/>
                </a:solidFill>
              </a:rPr>
              <a:t>Group A Stay &amp; Play - 1.45-2.45pm</a:t>
            </a:r>
          </a:p>
          <a:p>
            <a:r>
              <a:rPr lang="en-GB" sz="4200" b="1" dirty="0"/>
              <a:t>9</a:t>
            </a:r>
            <a:r>
              <a:rPr lang="en-GB" sz="4200" b="1" baseline="30000" dirty="0"/>
              <a:t>th</a:t>
            </a:r>
            <a:r>
              <a:rPr lang="en-GB" sz="4200" b="1" dirty="0"/>
              <a:t> July </a:t>
            </a:r>
            <a:r>
              <a:rPr lang="en-GB" sz="4200" b="1" dirty="0">
                <a:solidFill>
                  <a:srgbClr val="0070C0"/>
                </a:solidFill>
              </a:rPr>
              <a:t>- Group B Stay &amp; Play 1.45-2.45pm</a:t>
            </a:r>
          </a:p>
          <a:p>
            <a:endParaRPr lang="en-GB" sz="4200" dirty="0"/>
          </a:p>
          <a:p>
            <a:r>
              <a:rPr lang="en-GB" sz="4200" b="1" dirty="0"/>
              <a:t>Wednesday 2</a:t>
            </a:r>
            <a:r>
              <a:rPr lang="en-GB" sz="4200" b="1" baseline="30000" dirty="0"/>
              <a:t>nd</a:t>
            </a:r>
            <a:r>
              <a:rPr lang="en-GB" sz="4200" b="1" dirty="0"/>
              <a:t> September, Thursday 3</a:t>
            </a:r>
            <a:r>
              <a:rPr lang="en-GB" sz="4200" b="1" baseline="30000" dirty="0"/>
              <a:t>rd</a:t>
            </a:r>
            <a:r>
              <a:rPr lang="en-GB" sz="4200" b="1" dirty="0"/>
              <a:t> September </a:t>
            </a:r>
            <a:r>
              <a:rPr lang="en-GB" sz="4200" dirty="0"/>
              <a:t>– Parent Teacher Meetings</a:t>
            </a:r>
          </a:p>
          <a:p>
            <a:endParaRPr lang="en-GB" sz="4200" dirty="0"/>
          </a:p>
          <a:p>
            <a:r>
              <a:rPr lang="en-GB" sz="4200" b="1" dirty="0"/>
              <a:t>Friday 4</a:t>
            </a:r>
            <a:r>
              <a:rPr lang="en-GB" sz="4200" b="1" baseline="30000" dirty="0"/>
              <a:t>th</a:t>
            </a:r>
            <a:r>
              <a:rPr lang="en-GB" sz="4200" b="1" dirty="0"/>
              <a:t> September </a:t>
            </a:r>
            <a:r>
              <a:rPr lang="en-GB" sz="4200" dirty="0"/>
              <a:t>– 1 hour Transition Sessions </a:t>
            </a:r>
          </a:p>
          <a:p>
            <a:r>
              <a:rPr lang="en-GB" sz="4200" b="1" dirty="0"/>
              <a:t>Monday 7</a:t>
            </a:r>
            <a:r>
              <a:rPr lang="en-GB" sz="4200" b="1" baseline="30000" dirty="0"/>
              <a:t>th</a:t>
            </a:r>
            <a:r>
              <a:rPr lang="en-GB" sz="4200" b="1" dirty="0"/>
              <a:t> September </a:t>
            </a:r>
            <a:r>
              <a:rPr lang="en-GB" sz="4200" dirty="0"/>
              <a:t>– 1 hour Transition Sessions</a:t>
            </a:r>
          </a:p>
          <a:p>
            <a:endParaRPr lang="en-GB" sz="4200" dirty="0"/>
          </a:p>
          <a:p>
            <a:pPr marL="0" indent="0">
              <a:buNone/>
            </a:pPr>
            <a:r>
              <a:rPr lang="en-GB" sz="4200" b="1" u="sng" dirty="0"/>
              <a:t>Tuesday 8</a:t>
            </a:r>
            <a:r>
              <a:rPr lang="en-GB" sz="4200" b="1" u="sng" baseline="30000" dirty="0"/>
              <a:t>th</a:t>
            </a:r>
            <a:r>
              <a:rPr lang="en-GB" sz="4200" b="1" u="sng" dirty="0"/>
              <a:t> September – School Starts!</a:t>
            </a:r>
          </a:p>
          <a:p>
            <a:r>
              <a:rPr lang="en-GB" sz="4200" b="1" dirty="0">
                <a:solidFill>
                  <a:srgbClr val="00B050"/>
                </a:solidFill>
              </a:rPr>
              <a:t>Group A:  8.35– 10.30 a.m.      </a:t>
            </a:r>
          </a:p>
          <a:p>
            <a:r>
              <a:rPr lang="en-GB" sz="4200" b="1" dirty="0">
                <a:solidFill>
                  <a:srgbClr val="0070C0"/>
                </a:solidFill>
              </a:rPr>
              <a:t>Group B:  1.15 – 3.15 p.m.</a:t>
            </a:r>
          </a:p>
          <a:p>
            <a:pPr marL="0" indent="0">
              <a:buNone/>
            </a:pPr>
            <a:endParaRPr lang="en-GB" sz="4200" dirty="0"/>
          </a:p>
          <a:p>
            <a:pPr marL="0" indent="0">
              <a:buNone/>
            </a:pPr>
            <a:r>
              <a:rPr lang="en-GB" sz="4200" b="1" u="sng" dirty="0"/>
              <a:t>Wednesday 9</a:t>
            </a:r>
            <a:r>
              <a:rPr lang="en-GB" sz="4200" b="1" u="sng" baseline="30000" dirty="0"/>
              <a:t>th</a:t>
            </a:r>
            <a:r>
              <a:rPr lang="en-GB" sz="4200" b="1" u="sng" dirty="0"/>
              <a:t> September </a:t>
            </a:r>
          </a:p>
          <a:p>
            <a:r>
              <a:rPr lang="en-GB" sz="4200" b="1" dirty="0">
                <a:solidFill>
                  <a:srgbClr val="0070C0"/>
                </a:solidFill>
              </a:rPr>
              <a:t>Group B:  8.35 – 10.30 a.m.      </a:t>
            </a:r>
          </a:p>
          <a:p>
            <a:r>
              <a:rPr lang="en-GB" sz="4200" b="1" dirty="0">
                <a:solidFill>
                  <a:srgbClr val="00B050"/>
                </a:solidFill>
              </a:rPr>
              <a:t>Group A:  1.15 – 3.15 p.m.</a:t>
            </a:r>
          </a:p>
          <a:p>
            <a:endParaRPr lang="en-GB" sz="4200" dirty="0"/>
          </a:p>
          <a:p>
            <a:r>
              <a:rPr lang="en-GB" sz="4200" b="1" dirty="0"/>
              <a:t>Thursday 10</a:t>
            </a:r>
            <a:r>
              <a:rPr lang="en-GB" sz="4200" b="1" baseline="30000" dirty="0"/>
              <a:t>th</a:t>
            </a:r>
            <a:r>
              <a:rPr lang="en-GB" sz="4200" b="1" dirty="0"/>
              <a:t> September – All Year R children start full time.</a:t>
            </a:r>
          </a:p>
          <a:p>
            <a:pPr marL="2286000" lvl="5" indent="0">
              <a:buNone/>
            </a:pPr>
            <a:r>
              <a:rPr lang="en-GB" sz="3600" b="1" dirty="0"/>
              <a:t>		</a:t>
            </a:r>
          </a:p>
          <a:p>
            <a:endParaRPr lang="en-GB" sz="1700" dirty="0"/>
          </a:p>
          <a:p>
            <a:endParaRPr lang="en-GB" sz="1700" dirty="0"/>
          </a:p>
          <a:p>
            <a:endParaRPr lang="en-GB" sz="1700" dirty="0"/>
          </a:p>
          <a:p>
            <a:endParaRPr lang="en-GB" sz="1700" dirty="0"/>
          </a:p>
          <a:p>
            <a:pPr marL="0" indent="0">
              <a:buNone/>
            </a:pPr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37072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1320</TotalTime>
  <Words>693</Words>
  <Application>Microsoft Office PowerPoint</Application>
  <PresentationFormat>Widescreen</PresentationFormat>
  <Paragraphs>99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Twinkl SemiBold</vt:lpstr>
      <vt:lpstr>Office Theme</vt:lpstr>
      <vt:lpstr>Welcome to  Kempshott Infant School     </vt:lpstr>
      <vt:lpstr>Meet the adults in Year R</vt:lpstr>
      <vt:lpstr>School Timings – a typical day</vt:lpstr>
      <vt:lpstr>Topics in Year R</vt:lpstr>
      <vt:lpstr>School uniform</vt:lpstr>
      <vt:lpstr>P.E Clothing</vt:lpstr>
      <vt:lpstr>First Day</vt:lpstr>
      <vt:lpstr>Important Dates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Kempshott Infant School</dc:title>
  <dc:creator>nicola PotterO</dc:creator>
  <cp:lastModifiedBy>Claire Moore</cp:lastModifiedBy>
  <cp:revision>82</cp:revision>
  <cp:lastPrinted>2018-06-28T09:59:26Z</cp:lastPrinted>
  <dcterms:created xsi:type="dcterms:W3CDTF">2017-06-12T14:16:20Z</dcterms:created>
  <dcterms:modified xsi:type="dcterms:W3CDTF">2026-06-25T12:38:13Z</dcterms:modified>
</cp:coreProperties>
</file>