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6F633-5708-4DEE-B69C-4E9176300F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1753FD-886D-4EB2-961D-FB5E96B2CF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36DC61-8695-4DCF-A3AE-C2BD6822C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10/09/2026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4BD6A9-DCFE-4501-872B-2385E941D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7C8DE0-5423-4313-9906-A24FA9A79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9167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A0016D-C471-4C4F-953D-0EA1DC88C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FD3C1E-B639-442C-99D3-75807BEDC1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0AFB29-F0DC-46FC-9786-E21608482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10/09/2026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C78F08-95EE-4171-8BF9-981955997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FAE206-40BD-4D9C-826E-EA1B7C1AED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7166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30F5F-C470-45C6-A9FD-FA0617246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43EDC1-548C-43EC-93F8-B07F9A9710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BCADAB-9B03-41ED-AF8A-EA55A1E8F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10/09/2026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D3ACC5-0601-4029-8B1C-2C5196C55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7291B-A713-4A89-9EC0-21FD00F5A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6230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4C39D4-3704-4CD6-AEC9-35D822317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7FA6D8-25E3-46E5-ACCB-1CED58E290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3EF85A-599D-4C4E-A88E-F93510BBF1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14718F-464D-442D-9882-0CEF23113D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10/09/2026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78A359-CB2F-4EE7-9827-F3312EA8C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EB18C9-04C4-48A0-91D0-F49E7E774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0320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F29B23-DAFA-4CF5-ADCB-C4B86E7B8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4DCD08-8732-4615-9738-7BFBB5D15E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732B24-988C-4E39-8545-6205BBB058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26E7230-4DA6-4E61-AF02-28A42A0377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D86863-962C-4233-A0BC-0C60B37B37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797631-0E15-4D2A-BB41-D20A9049F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10/09/2026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9EEC435-F8A4-4443-9278-4D0B51FCFB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8B0F60-8E46-4AC7-8CC6-5AC087F64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4546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3909F-7AC5-479C-8955-6342F062C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681B43-0290-4AD5-A4F7-39482BFFB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10/09/2026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C46F6FD-69CE-49D3-A05E-201DC2B1B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8CD04D-E3B0-4EAC-B4E2-408C39D84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3437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33F80C8-2568-4AB2-B9AF-FEE65149C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10/09/2026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20019F4-5001-4F37-9764-7D87AD837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D6B88F-A872-4346-A1BD-A03ADEA8C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6653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B82AD-6680-483E-B5DD-65F2A872A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243858-63B1-4796-B691-D76596B0F7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E8A576-3084-4E7F-A977-B235223652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213875-C543-464D-BFC2-448196701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10/09/2026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277016-4B1E-418B-B7EE-F4C27F5D8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5037DD-5D4D-469D-A932-3A59E53C6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1932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9BF8B-5C6E-4445-9E04-C8718A6275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42A4E15-253A-41F8-8F72-DFCF9EF16F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543871-13DF-4B61-8A80-6109929248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CF9C26-0181-4C42-B3EB-48E031A18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10/09/2026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77D7B8-09F2-41ED-B789-DA350C27D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5AD18D-5E79-4416-B3AB-E78B17FAC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8929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FCB3D-0353-4564-94CB-95CE9A5E5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E5870B-6105-4E4D-A1C1-75A6C4E3F5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AEF43A-0D8C-4C49-BA30-A4CE75A39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10/09/2026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A674E8-1453-44E3-9066-0ED1E2166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B377DD-37A9-4235-B333-991D8182A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0969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6CCC49E-82E1-422F-B9C9-41D8735F13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AA6A14-5B21-4CF6-9C75-E8F782E8D8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1A725E-0D1A-46FF-9983-E6A4BBD690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10/09/2026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2BB418-B573-4562-9CF6-29F3E2A62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E9A185-02C3-46F9-9CAC-DDFFF4017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404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934CBA-9BA9-43E1-89CA-083856D98A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A44CBA-2441-49A9-8354-57CECD8890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B5FE52-06E6-4837-A6EA-AD88C02CF4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E89C25-11AA-47A3-9C49-AB9859693D80}" type="datetimeFigureOut">
              <a:rPr lang="en-GB" smtClean="0"/>
              <a:t>10/09/2026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25B0EE-EF52-4246-8581-53655256EB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7E1245-D653-45ED-8974-67A3CC67CD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3735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9CC3126-F8B0-401D-A3D5-420009FB3C8D}"/>
              </a:ext>
            </a:extLst>
          </p:cNvPr>
          <p:cNvSpPr/>
          <p:nvPr/>
        </p:nvSpPr>
        <p:spPr>
          <a:xfrm>
            <a:off x="752414" y="4717621"/>
            <a:ext cx="2113472" cy="2045779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Art 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Pop Art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ea typeface="Times New Roman" panose="02020603050405020304" pitchFamily="18" charset="0"/>
              </a:rPr>
              <a:t>Looking at the artist Romero Britto.</a:t>
            </a:r>
            <a:endParaRPr lang="en-GB" sz="1200" dirty="0"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DF636631-23A4-45B0-BC82-14F4EF978036}"/>
              </a:ext>
            </a:extLst>
          </p:cNvPr>
          <p:cNvSpPr/>
          <p:nvPr/>
        </p:nvSpPr>
        <p:spPr>
          <a:xfrm>
            <a:off x="642508" y="2573867"/>
            <a:ext cx="2113472" cy="1940383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RHEd</a:t>
            </a:r>
          </a:p>
          <a:p>
            <a:pPr algn="ctr"/>
            <a:endParaRPr lang="en-GB" sz="1200" b="1" dirty="0"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My Happy Mind –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Meet the Brain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200" dirty="0">
              <a:solidFill>
                <a:schemeClr val="tx1"/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Exploring Families</a:t>
            </a:r>
          </a:p>
          <a:p>
            <a:pPr algn="ctr"/>
            <a:endParaRPr lang="en-GB" sz="1200" b="1" dirty="0"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4FB56992-11D4-4B41-843B-C5DE2DB21D84}"/>
              </a:ext>
            </a:extLst>
          </p:cNvPr>
          <p:cNvSpPr/>
          <p:nvPr/>
        </p:nvSpPr>
        <p:spPr>
          <a:xfrm>
            <a:off x="642507" y="267079"/>
            <a:ext cx="2041256" cy="2086033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Books we are enjoying</a:t>
            </a:r>
          </a:p>
          <a:p>
            <a:pPr algn="ctr"/>
            <a:endParaRPr lang="en-GB" sz="1200" b="1" dirty="0">
              <a:solidFill>
                <a:schemeClr val="tx1"/>
              </a:solidFill>
              <a:effectLst/>
              <a:latin typeface="+mj-lt"/>
              <a:ea typeface="Times New Roman" panose="02020603050405020304" pitchFamily="18" charset="0"/>
            </a:endParaRPr>
          </a:p>
          <a:p>
            <a:pPr algn="ctr"/>
            <a:r>
              <a:rPr lang="en-GB" sz="12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Super Duper You by Sophy Henn</a:t>
            </a:r>
          </a:p>
          <a:p>
            <a:pPr algn="ctr"/>
            <a:r>
              <a:rPr lang="en-GB" sz="12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Yellow Bag (Literacy Shed)</a:t>
            </a:r>
          </a:p>
          <a:p>
            <a:pPr algn="ctr"/>
            <a:r>
              <a:rPr lang="en-GB" sz="12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My Beautiful Voice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A4254EB9-E0AC-4014-8199-356BA0D67466}"/>
              </a:ext>
            </a:extLst>
          </p:cNvPr>
          <p:cNvSpPr/>
          <p:nvPr/>
        </p:nvSpPr>
        <p:spPr>
          <a:xfrm>
            <a:off x="9267645" y="356554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Science </a:t>
            </a:r>
          </a:p>
          <a:p>
            <a:pPr algn="ctr"/>
            <a:endParaRPr lang="en-GB" sz="1200" b="1" dirty="0"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Healthy Eating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Exercise</a:t>
            </a:r>
            <a:endParaRPr lang="en-GB" sz="12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61965F8C-4E20-417D-BD4E-8D1601689126}"/>
              </a:ext>
            </a:extLst>
          </p:cNvPr>
          <p:cNvSpPr/>
          <p:nvPr/>
        </p:nvSpPr>
        <p:spPr>
          <a:xfrm>
            <a:off x="4806660" y="339946"/>
            <a:ext cx="2338088" cy="1940301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Computing   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Online Safety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How to search</a:t>
            </a:r>
            <a:endParaRPr lang="en-GB" sz="12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94895FD-59B2-4487-93B2-A3052A27C2A3}"/>
              </a:ext>
            </a:extLst>
          </p:cNvPr>
          <p:cNvSpPr/>
          <p:nvPr/>
        </p:nvSpPr>
        <p:spPr>
          <a:xfrm>
            <a:off x="5039264" y="4805203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Music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3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Questions and Answers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Learning about timbre and question and answer phrases.</a:t>
            </a:r>
            <a:endParaRPr lang="en-GB" sz="12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59F89B9F-B077-4E76-9278-F63702C7A196}"/>
              </a:ext>
            </a:extLst>
          </p:cNvPr>
          <p:cNvSpPr/>
          <p:nvPr/>
        </p:nvSpPr>
        <p:spPr>
          <a:xfrm>
            <a:off x="9267645" y="4749798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RE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Symbols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Why are they important to Christians and Hindus?</a:t>
            </a:r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1F4BEE10-B926-4573-BAE8-34419ECDD76C}"/>
              </a:ext>
            </a:extLst>
          </p:cNvPr>
          <p:cNvSpPr/>
          <p:nvPr/>
        </p:nvSpPr>
        <p:spPr>
          <a:xfrm>
            <a:off x="9249591" y="2556052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PE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Fundamental Movement Skills – throwing and passing and receiving.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Yoga</a:t>
            </a:r>
            <a:endParaRPr lang="en-GB" sz="12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CE27151-860D-4A68-9DEE-AB2B38FF5D52}"/>
              </a:ext>
            </a:extLst>
          </p:cNvPr>
          <p:cNvSpPr/>
          <p:nvPr/>
        </p:nvSpPr>
        <p:spPr>
          <a:xfrm>
            <a:off x="4222470" y="2535924"/>
            <a:ext cx="3502325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Inside Out</a:t>
            </a:r>
            <a:endParaRPr lang="en-GB" sz="24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Year 2 </a:t>
            </a:r>
            <a:r>
              <a:rPr lang="en-GB" sz="2400" b="1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Autumn 1</a:t>
            </a:r>
            <a:endParaRPr lang="en-GB" sz="24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5EA0A43A-DFDC-4CBF-9382-CFB0839BE04B}"/>
              </a:ext>
            </a:extLst>
          </p:cNvPr>
          <p:cNvCxnSpPr>
            <a:cxnSpLocks/>
          </p:cNvCxnSpPr>
          <p:nvPr/>
        </p:nvCxnSpPr>
        <p:spPr>
          <a:xfrm flipV="1">
            <a:off x="7724794" y="1794294"/>
            <a:ext cx="1466489" cy="74163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CD56D005-AEEE-4574-9DE6-916C743BFF03}"/>
              </a:ext>
            </a:extLst>
          </p:cNvPr>
          <p:cNvCxnSpPr>
            <a:endCxn id="18" idx="2"/>
          </p:cNvCxnSpPr>
          <p:nvPr/>
        </p:nvCxnSpPr>
        <p:spPr>
          <a:xfrm flipV="1">
            <a:off x="5973633" y="2280247"/>
            <a:ext cx="0" cy="25567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FBACDCCD-16EB-42AD-B3B1-D34C01BCCADC}"/>
              </a:ext>
            </a:extLst>
          </p:cNvPr>
          <p:cNvCxnSpPr>
            <a:cxnSpLocks/>
          </p:cNvCxnSpPr>
          <p:nvPr/>
        </p:nvCxnSpPr>
        <p:spPr>
          <a:xfrm>
            <a:off x="7841411" y="3536830"/>
            <a:ext cx="1268083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48816DCB-7C8C-4884-AC1C-BEB0B81C6422}"/>
              </a:ext>
            </a:extLst>
          </p:cNvPr>
          <p:cNvCxnSpPr>
            <a:cxnSpLocks/>
          </p:cNvCxnSpPr>
          <p:nvPr/>
        </p:nvCxnSpPr>
        <p:spPr>
          <a:xfrm>
            <a:off x="7841411" y="4045789"/>
            <a:ext cx="1291563" cy="95753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7E59A494-23FE-4656-B60F-B8F75511842B}"/>
              </a:ext>
            </a:extLst>
          </p:cNvPr>
          <p:cNvCxnSpPr>
            <a:cxnSpLocks/>
          </p:cNvCxnSpPr>
          <p:nvPr/>
        </p:nvCxnSpPr>
        <p:spPr>
          <a:xfrm flipH="1">
            <a:off x="3019886" y="4148667"/>
            <a:ext cx="1128181" cy="92286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EBB4217A-B1B6-4E32-BE35-258F4E0B0AD7}"/>
              </a:ext>
            </a:extLst>
          </p:cNvPr>
          <p:cNvCxnSpPr>
            <a:cxnSpLocks/>
          </p:cNvCxnSpPr>
          <p:nvPr/>
        </p:nvCxnSpPr>
        <p:spPr>
          <a:xfrm>
            <a:off x="5992799" y="4526110"/>
            <a:ext cx="0" cy="22368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5741548B-8513-41FA-A8F8-1E389A9EF3E5}"/>
              </a:ext>
            </a:extLst>
          </p:cNvPr>
          <p:cNvCxnSpPr/>
          <p:nvPr/>
        </p:nvCxnSpPr>
        <p:spPr>
          <a:xfrm flipH="1">
            <a:off x="2924355" y="3535151"/>
            <a:ext cx="1224951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246372C2-B938-4AC1-9D0F-1F87FF8F18F8}"/>
              </a:ext>
            </a:extLst>
          </p:cNvPr>
          <p:cNvCxnSpPr/>
          <p:nvPr/>
        </p:nvCxnSpPr>
        <p:spPr>
          <a:xfrm flipH="1" flipV="1">
            <a:off x="2855343" y="1673525"/>
            <a:ext cx="1367126" cy="86239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CE210DD7-6BCE-2A60-EB23-1855C4FF03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7268" y="3658503"/>
            <a:ext cx="1564036" cy="969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1897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635</TotalTime>
  <Words>93</Words>
  <Application>Microsoft Office PowerPoint</Application>
  <PresentationFormat>Widescreen</PresentationFormat>
  <Paragraphs>38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Nicola Potter</dc:creator>
  <cp:lastModifiedBy>Nicola Potter</cp:lastModifiedBy>
  <cp:revision>22</cp:revision>
  <dcterms:created xsi:type="dcterms:W3CDTF">2026-03-16T11:11:50Z</dcterms:created>
  <dcterms:modified xsi:type="dcterms:W3CDTF">2026-09-10T13:37:41Z</dcterms:modified>
</cp:coreProperties>
</file>