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F633-5708-4DEE-B69C-4E9176300F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753FD-886D-4EB2-961D-FB5E96B2C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6DC61-8695-4DCF-A3AE-C2BD6822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BD6A9-DCFE-4501-872B-2385E941D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C8DE0-5423-4313-9906-A24FA9A7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16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0016D-C471-4C4F-953D-0EA1DC88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3C1E-B639-442C-99D3-75807BED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AFB29-F0DC-46FC-9786-E2160848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78F08-95EE-4171-8BF9-98195599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AE206-40BD-4D9C-826E-EA1B7C1AE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16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30F5F-C470-45C6-A9FD-FA0617246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43EDC1-548C-43EC-93F8-B07F9A971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CADAB-9B03-41ED-AF8A-EA55A1E8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3ACC5-0601-4029-8B1C-2C5196C55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7291B-A713-4A89-9EC0-21FD00F5A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623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C39D4-3704-4CD6-AEC9-35D82231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FA6D8-25E3-46E5-ACCB-1CED58E29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EF85A-599D-4C4E-A88E-F93510BBF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4718F-464D-442D-9882-0CEF23113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8A359-CB2F-4EE7-9827-F3312EA8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B18C9-04C4-48A0-91D0-F49E7E77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32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29B23-DAFA-4CF5-ADCB-C4B86E7B8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DCD08-8732-4615-9738-7BFBB5D15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732B24-988C-4E39-8545-6205BBB05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6E7230-4DA6-4E61-AF02-28A42A0377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D86863-962C-4233-A0BC-0C60B37B3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97631-0E15-4D2A-BB41-D20A9049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EC435-F8A4-4443-9278-4D0B51FC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8B0F60-8E46-4AC7-8CC6-5AC087F6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54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3909F-7AC5-479C-8955-6342F062C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81B43-0290-4AD5-A4F7-39482BFFB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46F6FD-69CE-49D3-A05E-201DC2B1B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CD04D-E3B0-4EAC-B4E2-408C39D8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343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3F80C8-2568-4AB2-B9AF-FEE65149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0019F4-5001-4F37-9764-7D87AD837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6B88F-A872-4346-A1BD-A03ADEA8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65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82AD-6680-483E-B5DD-65F2A872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43858-63B1-4796-B691-D76596B0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E8A576-3084-4E7F-A977-B23522365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13875-C543-464D-BFC2-448196701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77016-4B1E-418B-B7EE-F4C27F5D8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5037DD-5D4D-469D-A932-3A59E53C6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93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BF8B-5C6E-4445-9E04-C8718A627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A4E15-253A-41F8-8F72-DFCF9EF16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543871-13DF-4B61-8A80-610992924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CF9C26-0181-4C42-B3EB-48E031A1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7D7B8-09F2-41ED-B789-DA350C27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AD18D-5E79-4416-B3AB-E78B17FA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92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FCB3D-0353-4564-94CB-95CE9A5E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5870B-6105-4E4D-A1C1-75A6C4E3F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EF43A-0D8C-4C49-BA30-A4CE75A39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674E8-1453-44E3-9066-0ED1E216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377DD-37A9-4235-B333-991D8182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96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CCC49E-82E1-422F-B9C9-41D8735F1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A6A14-5B21-4CF6-9C75-E8F782E8D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A725E-0D1A-46FF-9983-E6A4BBD69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BB418-B573-4562-9CF6-29F3E2A6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9A185-02C3-46F9-9CAC-DDFFF4017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40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34CBA-9BA9-43E1-89CA-083856D98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44CBA-2441-49A9-8354-57CECD889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5FE52-06E6-4837-A6EA-AD88C02CF4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89C25-11AA-47A3-9C49-AB9859693D80}" type="datetimeFigureOut">
              <a:rPr lang="en-GB" smtClean="0"/>
              <a:t>09/06/2026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5B0EE-EF52-4246-8581-53655256E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E1245-D653-45ED-8974-67A3CC67C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F8DC9-ED29-4C33-9342-481E69FF43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7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9CC3126-F8B0-401D-A3D5-420009FB3C8D}"/>
              </a:ext>
            </a:extLst>
          </p:cNvPr>
          <p:cNvSpPr/>
          <p:nvPr/>
        </p:nvSpPr>
        <p:spPr>
          <a:xfrm>
            <a:off x="752414" y="4717621"/>
            <a:ext cx="2113472" cy="204577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Geography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Name and locate continents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Locate hot and cold places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Identify features of hot and cold places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F636631-23A4-45B0-BC82-14F4EF978036}"/>
              </a:ext>
            </a:extLst>
          </p:cNvPr>
          <p:cNvSpPr/>
          <p:nvPr/>
        </p:nvSpPr>
        <p:spPr>
          <a:xfrm>
            <a:off x="642508" y="2573867"/>
            <a:ext cx="2113472" cy="194038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RHEd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Economic wellbeing spending and saving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FB56992-11D4-4B41-843B-C5DE2DB21D84}"/>
              </a:ext>
            </a:extLst>
          </p:cNvPr>
          <p:cNvSpPr/>
          <p:nvPr/>
        </p:nvSpPr>
        <p:spPr>
          <a:xfrm>
            <a:off x="642507" y="267079"/>
            <a:ext cx="2041256" cy="208603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Books we are enjoying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The Problem with Pierre - C K Smouha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Tear Thief - Carol Ann Duffy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Sofia Valdez, Future </a:t>
            </a:r>
            <a:r>
              <a:rPr lang="en-GB" sz="1200" dirty="0" err="1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Prez</a:t>
            </a: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 - Andrea Beaty</a:t>
            </a:r>
            <a:endParaRPr lang="en-GB" sz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4254EB9-E0AC-4014-8199-356BA0D67466}"/>
              </a:ext>
            </a:extLst>
          </p:cNvPr>
          <p:cNvSpPr/>
          <p:nvPr/>
        </p:nvSpPr>
        <p:spPr>
          <a:xfrm>
            <a:off x="9267645" y="356554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Science 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Working Scientifically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Investigations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1965F8C-4E20-417D-BD4E-8D1601689126}"/>
              </a:ext>
            </a:extLst>
          </p:cNvPr>
          <p:cNvSpPr/>
          <p:nvPr/>
        </p:nvSpPr>
        <p:spPr>
          <a:xfrm>
            <a:off x="4806660" y="339946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Computing   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Photography using digital cameras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94895FD-59B2-4487-93B2-A3052A27C2A3}"/>
              </a:ext>
            </a:extLst>
          </p:cNvPr>
          <p:cNvSpPr/>
          <p:nvPr/>
        </p:nvSpPr>
        <p:spPr>
          <a:xfrm>
            <a:off x="5039264" y="4805203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3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Design, make and evaluate a bag to carry a water bottle on a journey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9F89B9F-B077-4E76-9278-F63702C7A196}"/>
              </a:ext>
            </a:extLst>
          </p:cNvPr>
          <p:cNvSpPr/>
          <p:nvPr/>
        </p:nvSpPr>
        <p:spPr>
          <a:xfrm>
            <a:off x="9267645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Ideas about God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Christianity and Hinduism</a:t>
            </a:r>
          </a:p>
          <a:p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F4BEE10-B926-4573-BAE8-34419ECDD76C}"/>
              </a:ext>
            </a:extLst>
          </p:cNvPr>
          <p:cNvSpPr/>
          <p:nvPr/>
        </p:nvSpPr>
        <p:spPr>
          <a:xfrm>
            <a:off x="9249591" y="2556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Kickball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Outdoor Education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E27151-860D-4A68-9DEE-AB2B38FF5D52}"/>
              </a:ext>
            </a:extLst>
          </p:cNvPr>
          <p:cNvSpPr/>
          <p:nvPr/>
        </p:nvSpPr>
        <p:spPr>
          <a:xfrm>
            <a:off x="4222469" y="2535924"/>
            <a:ext cx="3502325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All Around the World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Year 2 Summer 2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EA0A43A-DFDC-4CBF-9382-CFB0839BE04B}"/>
              </a:ext>
            </a:extLst>
          </p:cNvPr>
          <p:cNvCxnSpPr>
            <a:cxnSpLocks/>
          </p:cNvCxnSpPr>
          <p:nvPr/>
        </p:nvCxnSpPr>
        <p:spPr>
          <a:xfrm flipV="1">
            <a:off x="7724794" y="1794294"/>
            <a:ext cx="1466489" cy="7416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D56D005-AEEE-4574-9DE6-916C743BFF03}"/>
              </a:ext>
            </a:extLst>
          </p:cNvPr>
          <p:cNvCxnSpPr>
            <a:endCxn id="18" idx="2"/>
          </p:cNvCxnSpPr>
          <p:nvPr/>
        </p:nvCxnSpPr>
        <p:spPr>
          <a:xfrm flipV="1">
            <a:off x="5973633" y="2280247"/>
            <a:ext cx="0" cy="2556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FBACDCCD-16EB-42AD-B3B1-D34C01BCCADC}"/>
              </a:ext>
            </a:extLst>
          </p:cNvPr>
          <p:cNvCxnSpPr>
            <a:cxnSpLocks/>
          </p:cNvCxnSpPr>
          <p:nvPr/>
        </p:nvCxnSpPr>
        <p:spPr>
          <a:xfrm>
            <a:off x="7841411" y="3536830"/>
            <a:ext cx="126808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8816DCB-7C8C-4884-AC1C-BEB0B81C6422}"/>
              </a:ext>
            </a:extLst>
          </p:cNvPr>
          <p:cNvCxnSpPr>
            <a:cxnSpLocks/>
          </p:cNvCxnSpPr>
          <p:nvPr/>
        </p:nvCxnSpPr>
        <p:spPr>
          <a:xfrm>
            <a:off x="7841411" y="4045789"/>
            <a:ext cx="1291563" cy="9575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E59A494-23FE-4656-B60F-B8F75511842B}"/>
              </a:ext>
            </a:extLst>
          </p:cNvPr>
          <p:cNvCxnSpPr>
            <a:cxnSpLocks/>
          </p:cNvCxnSpPr>
          <p:nvPr/>
        </p:nvCxnSpPr>
        <p:spPr>
          <a:xfrm flipH="1">
            <a:off x="3019886" y="4148667"/>
            <a:ext cx="1128181" cy="9228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BB4217A-B1B6-4E32-BE35-258F4E0B0AD7}"/>
              </a:ext>
            </a:extLst>
          </p:cNvPr>
          <p:cNvCxnSpPr>
            <a:cxnSpLocks/>
          </p:cNvCxnSpPr>
          <p:nvPr/>
        </p:nvCxnSpPr>
        <p:spPr>
          <a:xfrm>
            <a:off x="5992799" y="4526110"/>
            <a:ext cx="0" cy="2236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741548B-8513-41FA-A8F8-1E389A9EF3E5}"/>
              </a:ext>
            </a:extLst>
          </p:cNvPr>
          <p:cNvCxnSpPr/>
          <p:nvPr/>
        </p:nvCxnSpPr>
        <p:spPr>
          <a:xfrm flipH="1">
            <a:off x="2924355" y="3535151"/>
            <a:ext cx="122495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46372C2-B938-4AC1-9D0F-1F87FF8F18F8}"/>
              </a:ext>
            </a:extLst>
          </p:cNvPr>
          <p:cNvCxnSpPr/>
          <p:nvPr/>
        </p:nvCxnSpPr>
        <p:spPr>
          <a:xfrm flipH="1" flipV="1">
            <a:off x="2855343" y="1673525"/>
            <a:ext cx="1367126" cy="8623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>
            <a:extLst>
              <a:ext uri="{FF2B5EF4-FFF2-40B4-BE49-F238E27FC236}">
                <a16:creationId xmlns:a16="http://schemas.microsoft.com/office/drawing/2014/main" id="{60CFBFC8-AD20-4C1A-AF76-5404C7ED6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097" y="3657837"/>
            <a:ext cx="727974" cy="727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189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95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Potter</dc:creator>
  <cp:lastModifiedBy>Laura Gandy</cp:lastModifiedBy>
  <cp:revision>18</cp:revision>
  <dcterms:created xsi:type="dcterms:W3CDTF">2026-03-16T11:11:50Z</dcterms:created>
  <dcterms:modified xsi:type="dcterms:W3CDTF">2026-06-09T07:58:55Z</dcterms:modified>
</cp:coreProperties>
</file>