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27/03/2026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642508" y="4749800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Geography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Order months of the year and identify which season they are in.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Differences between the types of weather experienced in different seasons.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5605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My Happy Mind Engage Module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Understanding what it means to engage and why paying attention helps us to learn.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Setting goals and achieving them.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Keeping healthy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8" y="322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Books we are enjoying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Hoot Owl - Sean Taylor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Follow Me, Little Fox -  Camila Correa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My Rice is Best – Selina Brown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Dotty Doughnut – Momoko Abe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Basil Dreams Big – Lu Fraser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Identify &amp; describe the basic structure of plants and trees        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Name common plants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Investigate how different seeds grow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4806660" y="339946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Computing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Grouping and Sorting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Collecting data and creating pictograms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What is Technology?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Technology outside School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3308070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Artist: Norval Morrisseau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Create a piece of artwork using colour, shape and black outlines in the style of Norval Morrisseau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9B78275-D684-4CCD-B696-B3E88A617019}"/>
              </a:ext>
            </a:extLst>
          </p:cNvPr>
          <p:cNvSpPr/>
          <p:nvPr/>
        </p:nvSpPr>
        <p:spPr>
          <a:xfrm>
            <a:off x="5973633" y="4749799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Music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Explore Tempo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using body percussion and percussion instruments.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Special books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What makes it special?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Special Christian books and stories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67645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Athletics</a:t>
            </a:r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Gymnastics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69" y="2535924"/>
            <a:ext cx="3502325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Fantastic Forests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1 Summer 1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endCxn id="18" idx="2"/>
          </p:cNvCxnSpPr>
          <p:nvPr/>
        </p:nvCxnSpPr>
        <p:spPr>
          <a:xfrm flipV="1">
            <a:off x="5973633" y="2280247"/>
            <a:ext cx="0" cy="2556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/>
          <p:nvPr/>
        </p:nvCxnSpPr>
        <p:spPr>
          <a:xfrm flipH="1">
            <a:off x="3985404" y="4321834"/>
            <a:ext cx="163902" cy="3450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7739648" y="4386412"/>
            <a:ext cx="183395" cy="3633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>
            <a:extLst>
              <a:ext uri="{FF2B5EF4-FFF2-40B4-BE49-F238E27FC236}">
                <a16:creationId xmlns:a16="http://schemas.microsoft.com/office/drawing/2014/main" id="{641093BF-27CF-4F4D-9B47-49B8E2260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931" y="3809639"/>
            <a:ext cx="7874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0C958DE-C873-47B3-AAF9-58A682DC4565}"/>
              </a:ext>
            </a:extLst>
          </p:cNvPr>
          <p:cNvCxnSpPr>
            <a:cxnSpLocks/>
          </p:cNvCxnSpPr>
          <p:nvPr/>
        </p:nvCxnSpPr>
        <p:spPr>
          <a:xfrm flipH="1">
            <a:off x="2820033" y="4150511"/>
            <a:ext cx="1221769" cy="9428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181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Anne House</cp:lastModifiedBy>
  <cp:revision>6</cp:revision>
  <dcterms:created xsi:type="dcterms:W3CDTF">2026-03-16T11:11:50Z</dcterms:created>
  <dcterms:modified xsi:type="dcterms:W3CDTF">2026-03-27T10:33:36Z</dcterms:modified>
</cp:coreProperties>
</file>